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75" r:id="rId3"/>
    <p:sldId id="27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Perspective change: rewrite with ‘je’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/>
              <a:t>Brandon a une sœur qui s’appelle Katie.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Brandon dit qu’il veut un chien pour son anniversaire.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Brandon pense qu’il est très responsable.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Brandon avait tort (</a:t>
            </a:r>
            <a:r>
              <a:rPr lang="fr-FR" sz="3600" b="1" dirty="0" err="1" smtClean="0"/>
              <a:t>wrong</a:t>
            </a:r>
            <a:r>
              <a:rPr lang="fr-FR" sz="3600" b="1" i="0" dirty="0" smtClean="0"/>
              <a:t>).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/>
              <a:t>Brandon dit que sa maman avait raison. </a:t>
            </a:r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 smtClean="0">
                <a:latin typeface="Berlin Sans FB Demi" panose="020E0802020502020306" pitchFamily="34" charset="0"/>
              </a:rPr>
              <a:t>Perspective change: rewrite with ‘je’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436" y="2758045"/>
            <a:ext cx="10723418" cy="3775363"/>
          </a:xfrm>
        </p:spPr>
        <p:txBody>
          <a:bodyPr>
            <a:normAutofit/>
          </a:bodyPr>
          <a:lstStyle/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>
                <a:solidFill>
                  <a:schemeClr val="tx1"/>
                </a:solidFill>
              </a:rPr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J’ai</a:t>
            </a:r>
            <a:r>
              <a:rPr lang="fr-FR" sz="3600" b="1" i="0" dirty="0" smtClean="0"/>
              <a:t> </a:t>
            </a:r>
            <a:r>
              <a:rPr lang="fr-FR" sz="3600" b="1" i="0" dirty="0"/>
              <a:t>une sœur qui s’appelle Katie.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>
                <a:solidFill>
                  <a:schemeClr val="tx1"/>
                </a:solidFill>
              </a:rPr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Je dis</a:t>
            </a:r>
            <a:r>
              <a:rPr lang="fr-FR" sz="3600" b="1" i="0" dirty="0" smtClean="0"/>
              <a:t> que </a:t>
            </a:r>
            <a:r>
              <a:rPr lang="fr-FR" sz="3600" b="1" i="0" dirty="0" smtClean="0">
                <a:solidFill>
                  <a:srgbClr val="00B050"/>
                </a:solidFill>
              </a:rPr>
              <a:t>je veux </a:t>
            </a:r>
            <a:r>
              <a:rPr lang="fr-FR" sz="3600" b="1" i="0" dirty="0" smtClean="0"/>
              <a:t>un chien pour </a:t>
            </a:r>
            <a:r>
              <a:rPr lang="fr-FR" sz="3600" b="1" i="0" dirty="0" smtClean="0">
                <a:solidFill>
                  <a:srgbClr val="00B050"/>
                </a:solidFill>
              </a:rPr>
              <a:t>mon</a:t>
            </a:r>
            <a:r>
              <a:rPr lang="fr-FR" sz="3600" b="1" i="0" dirty="0" smtClean="0"/>
              <a:t> anniversaire.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>
                <a:solidFill>
                  <a:schemeClr val="tx1"/>
                </a:solidFill>
              </a:rPr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Je pense </a:t>
            </a:r>
            <a:r>
              <a:rPr lang="fr-FR" sz="3600" b="1" i="0" dirty="0" smtClean="0"/>
              <a:t>que </a:t>
            </a:r>
            <a:r>
              <a:rPr lang="fr-FR" sz="3600" b="1" i="0" dirty="0" smtClean="0">
                <a:solidFill>
                  <a:srgbClr val="00B050"/>
                </a:solidFill>
              </a:rPr>
              <a:t>je suis </a:t>
            </a:r>
            <a:r>
              <a:rPr lang="fr-FR" sz="3600" b="1" i="0" dirty="0" smtClean="0"/>
              <a:t>très responsable.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>
                <a:solidFill>
                  <a:schemeClr val="tx1"/>
                </a:solidFill>
              </a:rPr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J’avais</a:t>
            </a:r>
            <a:r>
              <a:rPr lang="fr-FR" sz="3600" b="1" i="0" dirty="0" smtClean="0"/>
              <a:t> tort (</a:t>
            </a:r>
            <a:r>
              <a:rPr lang="fr-FR" sz="3600" b="1" dirty="0" err="1" smtClean="0"/>
              <a:t>wrong</a:t>
            </a:r>
            <a:r>
              <a:rPr lang="fr-FR" sz="3600" b="1" i="0" dirty="0" smtClean="0"/>
              <a:t>).</a:t>
            </a:r>
          </a:p>
          <a:p>
            <a:pPr marL="457200" lvl="1" indent="-457200">
              <a:buFont typeface="+mj-lt"/>
              <a:buAutoNum type="arabicPeriod"/>
            </a:pPr>
            <a:r>
              <a:rPr lang="fr-FR" sz="3600" b="1" i="0" dirty="0" smtClean="0">
                <a:solidFill>
                  <a:schemeClr val="tx1"/>
                </a:solidFill>
              </a:rPr>
              <a:t> </a:t>
            </a:r>
            <a:r>
              <a:rPr lang="fr-FR" sz="3600" b="1" i="0" dirty="0" smtClean="0">
                <a:solidFill>
                  <a:srgbClr val="00B050"/>
                </a:solidFill>
              </a:rPr>
              <a:t>Je dis </a:t>
            </a:r>
            <a:r>
              <a:rPr lang="fr-FR" sz="3600" b="1" i="0" dirty="0" smtClean="0"/>
              <a:t>que </a:t>
            </a:r>
            <a:r>
              <a:rPr lang="fr-FR" sz="3600" b="1" i="0" dirty="0" smtClean="0">
                <a:solidFill>
                  <a:srgbClr val="00B050"/>
                </a:solidFill>
              </a:rPr>
              <a:t>ma</a:t>
            </a:r>
            <a:r>
              <a:rPr lang="fr-FR" sz="3600" b="1" i="0" dirty="0" smtClean="0"/>
              <a:t> maman avait raison. </a:t>
            </a:r>
          </a:p>
        </p:txBody>
      </p:sp>
    </p:spTree>
    <p:extLst>
      <p:ext uri="{BB962C8B-B14F-4D97-AF65-F5344CB8AC3E}">
        <p14:creationId xmlns:p14="http://schemas.microsoft.com/office/powerpoint/2010/main" val="16422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Projets</a:t>
            </a: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4563" y="1389413"/>
            <a:ext cx="11007437" cy="5468587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fr-FR" sz="5100" b="1" dirty="0" err="1"/>
              <a:t>Projects</a:t>
            </a:r>
            <a:r>
              <a:rPr lang="fr-FR" sz="5100" b="1" dirty="0"/>
              <a:t> </a:t>
            </a:r>
            <a:r>
              <a:rPr lang="fr-FR" sz="5100" b="1" dirty="0" err="1"/>
              <a:t>will</a:t>
            </a:r>
            <a:r>
              <a:rPr lang="fr-FR" sz="5100" b="1" dirty="0"/>
              <a:t> </a:t>
            </a:r>
            <a:r>
              <a:rPr lang="fr-FR" sz="5100" b="1" dirty="0" err="1"/>
              <a:t>be</a:t>
            </a:r>
            <a:r>
              <a:rPr lang="fr-FR" sz="5100" b="1" dirty="0"/>
              <a:t> </a:t>
            </a:r>
            <a:r>
              <a:rPr lang="fr-FR" sz="5100" b="1" dirty="0" err="1"/>
              <a:t>presented</a:t>
            </a:r>
            <a:r>
              <a:rPr lang="fr-FR" sz="5100" b="1" dirty="0"/>
              <a:t> on </a:t>
            </a:r>
            <a:r>
              <a:rPr lang="fr-FR" sz="5100" b="1" dirty="0" err="1" smtClean="0"/>
              <a:t>Monday</a:t>
            </a:r>
            <a:endParaRPr lang="fr-FR" sz="5100" b="1" dirty="0" smtClean="0"/>
          </a:p>
          <a:p>
            <a:pPr lvl="1"/>
            <a:r>
              <a:rPr lang="fr-FR" sz="5100" b="1" dirty="0" err="1" smtClean="0"/>
              <a:t>Study</a:t>
            </a:r>
            <a:r>
              <a:rPr lang="fr-FR" sz="5100" b="1" dirty="0" smtClean="0"/>
              <a:t> </a:t>
            </a:r>
            <a:r>
              <a:rPr lang="fr-FR" sz="5100" b="1" dirty="0" err="1" smtClean="0"/>
              <a:t>tonight</a:t>
            </a:r>
            <a:r>
              <a:rPr lang="fr-FR" sz="5100" b="1" dirty="0" smtClean="0"/>
              <a:t> for quiz on perspective changes </a:t>
            </a:r>
            <a:r>
              <a:rPr lang="fr-FR" sz="5100" b="1" dirty="0" err="1" smtClean="0"/>
              <a:t>tomorrow</a:t>
            </a:r>
            <a:r>
              <a:rPr lang="fr-FR" sz="5100" b="1" dirty="0"/>
              <a:t> </a:t>
            </a:r>
            <a:r>
              <a:rPr lang="fr-FR" sz="5100" b="1" dirty="0" smtClean="0"/>
              <a:t>(</a:t>
            </a:r>
            <a:r>
              <a:rPr lang="fr-FR" sz="5100" b="1" dirty="0" err="1" smtClean="0"/>
              <a:t>quizlet</a:t>
            </a:r>
            <a:r>
              <a:rPr lang="fr-FR" sz="5100" b="1" dirty="0" smtClean="0"/>
              <a:t> set </a:t>
            </a:r>
            <a:r>
              <a:rPr lang="fr-FR" sz="5100" b="1" dirty="0" err="1" smtClean="0"/>
              <a:t>available</a:t>
            </a:r>
            <a:r>
              <a:rPr lang="fr-FR" sz="5100" b="1" dirty="0" smtClean="0"/>
              <a:t> on mainlandfrench.wikispaces.com)</a:t>
            </a:r>
          </a:p>
          <a:p>
            <a:pPr marL="530352" lvl="1" indent="0">
              <a:buNone/>
            </a:pPr>
            <a:endParaRPr lang="fr-FR" sz="3600" b="1" dirty="0"/>
          </a:p>
          <a:p>
            <a:pPr marL="530352" lvl="1" indent="0">
              <a:buNone/>
            </a:pPr>
            <a:r>
              <a:rPr lang="fr-FR" sz="3600" b="1" u="sng" dirty="0" err="1" smtClean="0"/>
              <a:t>Conferences</a:t>
            </a:r>
            <a:r>
              <a:rPr lang="fr-FR" sz="3600" b="1" u="sng" dirty="0" smtClean="0"/>
              <a:t>: </a:t>
            </a:r>
          </a:p>
          <a:p>
            <a:pPr lvl="1"/>
            <a:r>
              <a:rPr lang="fr-FR" sz="3600" b="1" dirty="0" smtClean="0"/>
              <a:t>I look at </a:t>
            </a:r>
            <a:r>
              <a:rPr lang="fr-FR" sz="3600" b="1" dirty="0" err="1" smtClean="0"/>
              <a:t>your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writing</a:t>
            </a:r>
            <a:r>
              <a:rPr lang="fr-FR" sz="3600" b="1" dirty="0" smtClean="0"/>
              <a:t> and </a:t>
            </a:r>
            <a:r>
              <a:rPr lang="fr-FR" sz="3600" b="1" dirty="0" err="1" smtClean="0"/>
              <a:t>offer</a:t>
            </a:r>
            <a:r>
              <a:rPr lang="fr-FR" sz="3600" b="1" dirty="0" smtClean="0"/>
              <a:t> help/suggestions.</a:t>
            </a:r>
          </a:p>
          <a:p>
            <a:pPr lvl="1"/>
            <a:r>
              <a:rPr lang="fr-FR" sz="3600" b="1" dirty="0" smtClean="0"/>
              <a:t>I </a:t>
            </a:r>
            <a:r>
              <a:rPr lang="fr-FR" sz="3600" b="1" dirty="0" err="1" smtClean="0"/>
              <a:t>answer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any</a:t>
            </a:r>
            <a:r>
              <a:rPr lang="fr-FR" sz="3600" b="1" dirty="0" smtClean="0"/>
              <a:t> questions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have about the </a:t>
            </a:r>
            <a:r>
              <a:rPr lang="fr-FR" sz="3600" b="1" dirty="0" err="1" smtClean="0"/>
              <a:t>project</a:t>
            </a:r>
            <a:r>
              <a:rPr lang="fr-FR" sz="3600" b="1" dirty="0" smtClean="0"/>
              <a:t> in </a:t>
            </a:r>
            <a:r>
              <a:rPr lang="fr-FR" sz="3600" b="1" dirty="0" err="1" smtClean="0"/>
              <a:t>general</a:t>
            </a:r>
            <a:r>
              <a:rPr lang="fr-FR" sz="3600" b="1" dirty="0" smtClean="0"/>
              <a:t> </a:t>
            </a:r>
          </a:p>
          <a:p>
            <a:pPr lvl="1"/>
            <a:r>
              <a:rPr lang="fr-FR" sz="3600" b="1" dirty="0" err="1" smtClean="0"/>
              <a:t>We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discuss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what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you’re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going</a:t>
            </a:r>
            <a:r>
              <a:rPr lang="fr-FR" sz="3600" b="1" dirty="0" smtClean="0"/>
              <a:t> to </a:t>
            </a:r>
            <a:r>
              <a:rPr lang="fr-FR" sz="3600" b="1" dirty="0" err="1" smtClean="0"/>
              <a:t>work</a:t>
            </a:r>
            <a:r>
              <a:rPr lang="fr-FR" sz="3600" b="1" dirty="0" smtClean="0"/>
              <a:t> on </a:t>
            </a:r>
            <a:r>
              <a:rPr lang="fr-FR" sz="3600" b="1" dirty="0" err="1" smtClean="0"/>
              <a:t>next</a:t>
            </a: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/>
          </a:p>
          <a:p>
            <a:pPr marL="530352" lvl="1" indent="0">
              <a:buNone/>
            </a:pPr>
            <a:r>
              <a:rPr lang="fr-FR" sz="3600" b="1" dirty="0" err="1" smtClean="0"/>
              <a:t>When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you</a:t>
            </a:r>
            <a:r>
              <a:rPr lang="fr-FR" sz="3600" b="1" dirty="0" smtClean="0"/>
              <a:t> are </a:t>
            </a:r>
            <a:r>
              <a:rPr lang="fr-FR" sz="3600" b="1" dirty="0" err="1" smtClean="0"/>
              <a:t>ready</a:t>
            </a:r>
            <a:r>
              <a:rPr lang="fr-FR" sz="3600" b="1" dirty="0" smtClean="0"/>
              <a:t> to have a quick </a:t>
            </a:r>
            <a:r>
              <a:rPr lang="fr-FR" sz="3600" b="1" dirty="0" err="1" smtClean="0"/>
              <a:t>conference</a:t>
            </a:r>
            <a:r>
              <a:rPr lang="fr-FR" sz="3600" b="1" dirty="0" smtClean="0"/>
              <a:t>, let me </a:t>
            </a:r>
            <a:r>
              <a:rPr lang="fr-FR" sz="3600" b="1" dirty="0" smtClean="0"/>
              <a:t>know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1186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19828</TotalTime>
  <Words>153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Aparajita</vt:lpstr>
      <vt:lpstr>Berlin Sans FB Demi</vt:lpstr>
      <vt:lpstr>Brush Script MT</vt:lpstr>
      <vt:lpstr>Franklin Gothic Book</vt:lpstr>
      <vt:lpstr>Crop</vt:lpstr>
      <vt:lpstr>La Clochette Perspective change: rewrite with ‘je’</vt:lpstr>
      <vt:lpstr>La Clochette Perspective change: rewrite with ‘je’</vt:lpstr>
      <vt:lpstr>Projets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56</cp:revision>
  <dcterms:created xsi:type="dcterms:W3CDTF">2017-01-03T12:56:38Z</dcterms:created>
  <dcterms:modified xsi:type="dcterms:W3CDTF">2017-02-15T12:19:27Z</dcterms:modified>
</cp:coreProperties>
</file>